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7"/>
  </p:handoutMasterIdLst>
  <p:sldIdLst>
    <p:sldId id="292" r:id="rId2"/>
    <p:sldId id="293" r:id="rId3"/>
    <p:sldId id="265" r:id="rId4"/>
    <p:sldId id="294" r:id="rId5"/>
    <p:sldId id="30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483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7197" userDrawn="1">
          <p15:clr>
            <a:srgbClr val="A4A3A4"/>
          </p15:clr>
        </p15:guide>
        <p15:guide id="9" pos="2162" userDrawn="1">
          <p15:clr>
            <a:srgbClr val="A4A3A4"/>
          </p15:clr>
        </p15:guide>
        <p15:guide id="10" pos="3341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5"/>
    <p:restoredTop sz="94648"/>
  </p:normalViewPr>
  <p:slideViewPr>
    <p:cSldViewPr snapToGrid="0" snapToObjects="1">
      <p:cViewPr varScale="1">
        <p:scale>
          <a:sx n="124" d="100"/>
          <a:sy n="124" d="100"/>
        </p:scale>
        <p:origin x="-120" y="-200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handoutMaster" Target="handoutMasters/handout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BC7D9C6F-251E-7E44-98AA-1595D1C95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27F2884-A8DE-E143-8FF7-B7410912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731F5-F728-EE47-BB7D-914F3FF3E17A}" type="datetimeFigureOut">
              <a:rPr lang="ru-RU" smtClean="0"/>
              <a:t>21.10.18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7EC713F-3BCA-534C-8D87-554AC4A28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206E129F-173C-094F-99F5-57F9FB2F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DD1BF-E62C-6241-91E8-B9E4AB33A7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5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=""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=""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71044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45247BE8-1220-ED45-B9E1-8692E4FC556F}"/>
              </a:ext>
            </a:extLst>
          </p:cNvPr>
          <p:cNvSpPr/>
          <p:nvPr userDrawn="1"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=""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=""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94750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3">
            <a:extLst>
              <a:ext uri="{FF2B5EF4-FFF2-40B4-BE49-F238E27FC236}">
                <a16:creationId xmlns="" xmlns:a16="http://schemas.microsoft.com/office/drawing/2014/main" id="{0037585D-9D86-1A4F-991B-736E0F50E22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="" xmlns:a16="http://schemas.microsoft.com/office/drawing/2014/main" id="{059C6614-60BD-DE46-B761-4CC47014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76CA6DE5-61A1-3E41-B2DF-10D23788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778119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=""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Фото/иллюстрация/код</a:t>
            </a:r>
          </a:p>
        </p:txBody>
      </p:sp>
    </p:spTree>
    <p:extLst>
      <p:ext uri="{BB962C8B-B14F-4D97-AF65-F5344CB8AC3E}">
        <p14:creationId xmlns:p14="http://schemas.microsoft.com/office/powerpoint/2010/main" val="386979373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="" xmlns:a16="http://schemas.microsoft.com/office/drawing/2014/main" id="{04BD9093-41EB-4149-94ED-58B8217DB2C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Картинка с кодом</a:t>
            </a:r>
          </a:p>
        </p:txBody>
      </p:sp>
    </p:spTree>
    <p:extLst>
      <p:ext uri="{BB962C8B-B14F-4D97-AF65-F5344CB8AC3E}">
        <p14:creationId xmlns:p14="http://schemas.microsoft.com/office/powerpoint/2010/main" val="246626779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2037635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01F08F44-ED8F-994C-AE2A-4E64A3EC1D57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5527998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=""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=""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5732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6170468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=""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4469511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=""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5878496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=""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=""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1914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9" name="Рисунок 2">
            <a:extLst>
              <a:ext uri="{FF2B5EF4-FFF2-40B4-BE49-F238E27FC236}">
                <a16:creationId xmlns="" xmlns:a16="http://schemas.microsoft.com/office/drawing/2014/main" id="{BE5BD5D0-B3BC-7443-A26F-86F7E10125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=""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="" xmlns:a16="http://schemas.microsoft.com/office/drawing/2014/main" id="{8AA682CA-B4CC-FB4F-B3B5-ACBC7C4C308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1368152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BDCE6574-94D3-FF48-8143-9E5681458A04}"/>
              </a:ext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="" xmlns:a16="http://schemas.microsoft.com/office/drawing/2014/main" id="{09F28333-57A4-F64B-A94E-D76BB61D45ED}"/>
              </a:ext>
            </a:extLst>
          </p:cNvPr>
          <p:cNvSpPr txBox="1">
            <a:spLocks/>
          </p:cNvSpPr>
          <p:nvPr userDrawn="1"/>
        </p:nvSpPr>
        <p:spPr>
          <a:xfrm>
            <a:off x="690847" y="2136469"/>
            <a:ext cx="10810306" cy="784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3692898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=""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430B5B75-8D44-1C44-95AA-48A079A783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9245539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=""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=""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=""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833226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=""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2E1F4D6D-9C51-8842-8432-6A23608B8EF8}"/>
              </a:ext>
            </a:extLst>
          </p:cNvPr>
          <p:cNvSpPr/>
          <p:nvPr userDrawn="1"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="" xmlns:a16="http://schemas.microsoft.com/office/drawing/2014/main" id="{696FF916-937F-1243-8350-18A214E0FA6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7538003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Итоги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=""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9765072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=""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=""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2711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="" xmlns:a16="http://schemas.microsoft.com/office/drawing/2014/main" id="{42A97D29-F4BA-7642-AEA0-0768DF18A89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D2D54763-F21B-5C4C-B406-897033716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="" xmlns:a16="http://schemas.microsoft.com/office/drawing/2014/main" id="{8AD27E66-1443-414D-B87C-10F6504B9A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5166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В этом видео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2F99C5CD-AE7D-C44D-8AA0-3F1C5D25012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=""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435881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9F0DAC93-A6AA-7E45-B5CE-4667E2D5F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="" xmlns:a16="http://schemas.microsoft.com/office/drawing/2014/main" id="{15CA593B-C640-D847-A2BC-C23245FE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="" xmlns:a16="http://schemas.microsoft.com/office/drawing/2014/main" id="{B555A304-3617-7C4B-AED7-BFD2AE4BAF2D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Фото/иллюстрация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82126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=""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B39CF21C-EDC8-0043-9357-C52F960E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="" xmlns:a16="http://schemas.microsoft.com/office/drawing/2014/main" id="{21E7D81F-E40D-1346-9001-DB202B706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5092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4C7C25DF-623C-7E43-A6F2-503FAABFCAD3}"/>
              </a:ext>
            </a:extLst>
          </p:cNvPr>
          <p:cNvSpPr/>
          <p:nvPr userDrawn="1"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="" xmlns:a16="http://schemas.microsoft.com/office/drawing/2014/main" id="{BF9D669A-65AA-5B45-9BF1-A489130107E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="" xmlns:a16="http://schemas.microsoft.com/office/drawing/2014/main" id="{33EC763C-D6D9-0C4A-B544-111E5A5D9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6A8DAC45-8469-6346-B563-C4C7DED6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941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02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5" r:id="rId4"/>
    <p:sldLayoutId id="2147483661" r:id="rId5"/>
    <p:sldLayoutId id="2147483655" r:id="rId6"/>
    <p:sldLayoutId id="2147483674" r:id="rId7"/>
    <p:sldLayoutId id="2147483688" r:id="rId8"/>
    <p:sldLayoutId id="2147483689" r:id="rId9"/>
    <p:sldLayoutId id="2147483675" r:id="rId10"/>
    <p:sldLayoutId id="2147483681" r:id="rId11"/>
    <p:sldLayoutId id="2147483678" r:id="rId12"/>
    <p:sldLayoutId id="2147483677" r:id="rId13"/>
    <p:sldLayoutId id="2147483680" r:id="rId14"/>
    <p:sldLayoutId id="2147483687" r:id="rId15"/>
    <p:sldLayoutId id="2147483654" r:id="rId16"/>
    <p:sldLayoutId id="2147483673" r:id="rId17"/>
    <p:sldLayoutId id="2147483664" r:id="rId18"/>
    <p:sldLayoutId id="2147483671" r:id="rId19"/>
    <p:sldLayoutId id="2147483660" r:id="rId20"/>
    <p:sldLayoutId id="2147483669" r:id="rId21"/>
    <p:sldLayoutId id="2147483667" r:id="rId22"/>
    <p:sldLayoutId id="2147483672" r:id="rId23"/>
    <p:sldLayoutId id="2147483665" r:id="rId24"/>
    <p:sldLayoutId id="214748366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7" b="13297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10CC32B-3077-5943-9D4C-8B473FFE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058" y="968071"/>
            <a:ext cx="9037615" cy="1640584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Основы языка С 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BCEDD3-EEE8-BB4E-B62D-2F26E1EC9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3756" y="6077828"/>
            <a:ext cx="9917886" cy="50361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Введение в основы языка С 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6413B6C4-5EF3-574E-B143-3F0C692B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15" y="644057"/>
            <a:ext cx="2811524" cy="8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r="92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549B6664-73D8-644C-A045-DAF1FD8B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235" y="248368"/>
            <a:ext cx="7801445" cy="1625418"/>
          </a:xfrm>
        </p:spPr>
        <p:txBody>
          <a:bodyPr>
            <a:normAutofit fontScale="90000"/>
          </a:bodyPr>
          <a:lstStyle/>
          <a:p>
            <a:pPr algn="r"/>
            <a:r>
              <a:rPr lang="ru-RU" sz="6300" dirty="0" smtClean="0"/>
              <a:t>Иван </a:t>
            </a:r>
            <a:br>
              <a:rPr lang="ru-RU" sz="6300" dirty="0" smtClean="0"/>
            </a:br>
            <a:r>
              <a:rPr lang="ru-RU" sz="6300" dirty="0" smtClean="0"/>
              <a:t>Овчинников </a:t>
            </a:r>
            <a:endParaRPr lang="ru-RU" sz="6300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F0E42164-4DDC-8740-86B7-35DB98034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135" y="4444536"/>
            <a:ext cx="8747393" cy="2413079"/>
          </a:xfrm>
        </p:spPr>
        <p:txBody>
          <a:bodyPr>
            <a:normAutofit fontScale="47500" lnSpcReduction="20000"/>
          </a:bodyPr>
          <a:lstStyle/>
          <a:p>
            <a:r>
              <a:rPr lang="ru-RU" sz="4900" dirty="0"/>
              <a:t>Разработчик программного обеспечения в Российских Космических </a:t>
            </a:r>
            <a:r>
              <a:rPr lang="ru-RU" sz="4900" dirty="0" smtClean="0"/>
              <a:t>Системах</a:t>
            </a:r>
          </a:p>
          <a:p>
            <a:r>
              <a:rPr lang="ru-RU" sz="4900" dirty="0" smtClean="0"/>
              <a:t>Разработчик универсальных цифровых и аналоговых  телеметрических систем для искусственных спутников </a:t>
            </a:r>
            <a:endParaRPr lang="en-US" sz="4900" dirty="0" smtClean="0"/>
          </a:p>
          <a:p>
            <a:r>
              <a:rPr lang="ru-RU" sz="4900" dirty="0" smtClean="0"/>
              <a:t>Преподаватель </a:t>
            </a:r>
            <a:r>
              <a:rPr lang="en-US" sz="4900" dirty="0" err="1" smtClean="0"/>
              <a:t>GeekBrains</a:t>
            </a:r>
            <a:r>
              <a:rPr lang="en-US" sz="4900" dirty="0" smtClean="0"/>
              <a:t> </a:t>
            </a:r>
            <a:r>
              <a:rPr lang="ru-RU" sz="4900" dirty="0" smtClean="0"/>
              <a:t>с оценкой 4.9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B443A7D5-E158-E344-828A-05AC0161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15" y="644057"/>
            <a:ext cx="2811524" cy="834041"/>
          </a:xfrm>
          <a:prstGeom prst="rect">
            <a:avLst/>
          </a:prstGeom>
        </p:spPr>
      </p:pic>
      <p:sp>
        <p:nvSpPr>
          <p:cNvPr id="12" name="Текст 3">
            <a:extLst>
              <a:ext uri="{FF2B5EF4-FFF2-40B4-BE49-F238E27FC236}">
                <a16:creationId xmlns="" xmlns:a16="http://schemas.microsoft.com/office/drawing/2014/main" id="{ACF9EE8D-9E67-E24C-AA2B-9C64D263F0A1}"/>
              </a:ext>
            </a:extLst>
          </p:cNvPr>
          <p:cNvSpPr txBox="1">
            <a:spLocks/>
          </p:cNvSpPr>
          <p:nvPr/>
        </p:nvSpPr>
        <p:spPr>
          <a:xfrm>
            <a:off x="6504494" y="809270"/>
            <a:ext cx="5024043" cy="5036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ts val="314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9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F01CE21D-5A19-054C-B2B1-F256FAF53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AB9C7139-92C0-094F-8A3B-45830777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5" y="6164541"/>
            <a:ext cx="838200" cy="12700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="" xmlns:a16="http://schemas.microsoft.com/office/drawing/2014/main" id="{372240B6-308D-C94D-AE27-91A8B9FBE6E9}"/>
              </a:ext>
            </a:extLst>
          </p:cNvPr>
          <p:cNvSpPr txBox="1">
            <a:spLocks/>
          </p:cNvSpPr>
          <p:nvPr/>
        </p:nvSpPr>
        <p:spPr>
          <a:xfrm>
            <a:off x="690846" y="499646"/>
            <a:ext cx="10171785" cy="5019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440"/>
              </a:lnSpc>
              <a:buNone/>
            </a:pPr>
            <a:r>
              <a:rPr lang="ru-RU" sz="4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Знание С позволяет </a:t>
            </a:r>
            <a:r>
              <a:rPr lang="ru-RU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программисту по-настоящему оценить все прелести высокоуровневых языков программирования, а также и ограничения, которые возникают при их использовании</a:t>
            </a:r>
          </a:p>
        </p:txBody>
      </p:sp>
    </p:spTree>
    <p:extLst>
      <p:ext uri="{BB962C8B-B14F-4D97-AF65-F5344CB8AC3E}">
        <p14:creationId xmlns:p14="http://schemas.microsoft.com/office/powerpoint/2010/main" val="119844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8F19EC5-00EC-174C-8A74-91710FE0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82" y="67805"/>
            <a:ext cx="10810306" cy="784530"/>
          </a:xfrm>
        </p:spPr>
        <p:txBody>
          <a:bodyPr>
            <a:normAutofit/>
          </a:bodyPr>
          <a:lstStyle/>
          <a:p>
            <a:r>
              <a:rPr lang="ru-RU" dirty="0" smtClean="0"/>
              <a:t>Что будем изучать?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C672582-4C44-7247-8514-B178990C2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608" y="1322023"/>
            <a:ext cx="11270255" cy="5001659"/>
          </a:xfrm>
        </p:spPr>
        <p:txBody>
          <a:bodyPr spcCol="216000">
            <a:noAutofit/>
          </a:bodyPr>
          <a:lstStyle/>
          <a:p>
            <a:r>
              <a:rPr lang="ru-RU" sz="2800" dirty="0" smtClean="0"/>
              <a:t>Основные конструкции языка</a:t>
            </a:r>
          </a:p>
          <a:p>
            <a:r>
              <a:rPr lang="ru-RU" sz="2800" dirty="0" smtClean="0"/>
              <a:t>Переменные и константы</a:t>
            </a:r>
          </a:p>
          <a:p>
            <a:r>
              <a:rPr lang="ru-RU" sz="2800" dirty="0" smtClean="0"/>
              <a:t>Указатели и ссылки  </a:t>
            </a:r>
          </a:p>
          <a:p>
            <a:r>
              <a:rPr lang="ru-RU" sz="2800" dirty="0" smtClean="0"/>
              <a:t>Условия и циклы </a:t>
            </a:r>
            <a:endParaRPr lang="en-US" sz="2800" dirty="0" smtClean="0"/>
          </a:p>
          <a:p>
            <a:endParaRPr lang="ru-RU" sz="2800" dirty="0" smtClean="0"/>
          </a:p>
          <a:p>
            <a:endParaRPr lang="ru-RU" sz="2800" dirty="0"/>
          </a:p>
          <a:p>
            <a:endParaRPr lang="ru-RU" sz="2800" dirty="0" smtClean="0"/>
          </a:p>
          <a:p>
            <a:endParaRPr lang="ru-RU" sz="2800" dirty="0"/>
          </a:p>
          <a:p>
            <a:r>
              <a:rPr lang="ru-RU" sz="2800" dirty="0" smtClean="0"/>
              <a:t>Массивы </a:t>
            </a:r>
          </a:p>
          <a:p>
            <a:r>
              <a:rPr lang="ru-RU" sz="2800" dirty="0" smtClean="0"/>
              <a:t>Структуры </a:t>
            </a:r>
          </a:p>
          <a:p>
            <a:r>
              <a:rPr lang="ru-RU" sz="2800" dirty="0" smtClean="0"/>
              <a:t>Базовые понятия булевой алгебры</a:t>
            </a:r>
          </a:p>
          <a:p>
            <a:r>
              <a:rPr lang="ru-RU" sz="2800" dirty="0" smtClean="0"/>
              <a:t>Бинарные операции</a:t>
            </a:r>
          </a:p>
          <a:p>
            <a:endParaRPr lang="ru-RU" sz="2800" dirty="0" smtClean="0"/>
          </a:p>
          <a:p>
            <a:endParaRPr lang="ru-RU" sz="2800" dirty="0"/>
          </a:p>
          <a:p>
            <a:endParaRPr lang="ru-RU" sz="2800" dirty="0"/>
          </a:p>
          <a:p>
            <a:pPr marL="0" indent="0">
              <a:buClr>
                <a:srgbClr val="6E32E0"/>
              </a:buClr>
              <a:buSzPct val="150000"/>
              <a:buNone/>
            </a:pPr>
            <a:r>
              <a:rPr lang="ru-RU" sz="2800" dirty="0"/>
              <a:t/>
            </a:r>
            <a:br>
              <a:rPr lang="ru-RU" sz="2800" dirty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3350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E475B1F-6400-2546-BE62-6D8F9115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365895" cy="5411470"/>
          </a:xfrm>
        </p:spPr>
        <p:txBody>
          <a:bodyPr/>
          <a:lstStyle/>
          <a:p>
            <a:r>
              <a:rPr lang="ru-RU" dirty="0" smtClean="0"/>
              <a:t>По окончании курса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EB3C7D64-171D-2343-ADD9-1154010BE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0631" y="692150"/>
            <a:ext cx="5486400" cy="541147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Вы научитесь создавать свои собственные базовые программы, получите необходимые знания для дальнейшего обучения.</a:t>
            </a:r>
          </a:p>
          <a:p>
            <a:pPr marL="0" indent="0">
              <a:buNone/>
            </a:pPr>
            <a:r>
              <a:rPr lang="ru-RU" dirty="0"/>
              <a:t>Успехов в освоении данного курса!</a:t>
            </a:r>
          </a:p>
          <a:p>
            <a:pPr marL="0" indent="0">
              <a:buNone/>
            </a:pPr>
            <a:r>
              <a:rPr lang="ru-RU" dirty="0"/>
              <a:t>Увидимся на уроках! </a:t>
            </a:r>
          </a:p>
          <a:p>
            <a:pPr latinLnBrk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40942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107</Words>
  <Application>Microsoft Macintosh PowerPoint</Application>
  <PresentationFormat>Другой</PresentationFormat>
  <Paragraphs>29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Тема Office</vt:lpstr>
      <vt:lpstr>Основы языка С </vt:lpstr>
      <vt:lpstr>Иван  Овчинников </vt:lpstr>
      <vt:lpstr>Презентация PowerPoint</vt:lpstr>
      <vt:lpstr>Что будем изучать?</vt:lpstr>
      <vt:lpstr>По окончании курса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Иван Овчинников</cp:lastModifiedBy>
  <cp:revision>44</cp:revision>
  <dcterms:created xsi:type="dcterms:W3CDTF">2018-09-20T14:58:52Z</dcterms:created>
  <dcterms:modified xsi:type="dcterms:W3CDTF">2018-10-21T11:20:27Z</dcterms:modified>
</cp:coreProperties>
</file>